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1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E5579-B30E-45CF-8174-138E6F35602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CE1EA-F517-4D03-ADEF-EB9469711B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5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CE1EA-F517-4D03-ADEF-EB9469711B1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95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CE1EA-F517-4D03-ADEF-EB9469711B1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065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CE1EA-F517-4D03-ADEF-EB9469711B1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96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0"/>
            <a:ext cx="6840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8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5637" y="-783468"/>
            <a:ext cx="6552728" cy="84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31641" y="-891482"/>
            <a:ext cx="6480720" cy="86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0860" y="-842265"/>
            <a:ext cx="6382282" cy="86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31640" y="-891480"/>
            <a:ext cx="6480720" cy="86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75658" y="-747467"/>
            <a:ext cx="6264694" cy="84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03649" y="-819473"/>
            <a:ext cx="6408712" cy="85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31640" y="-819472"/>
            <a:ext cx="6480720" cy="84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4"/>
            <a:ext cx="4809506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5874"/>
            <a:ext cx="5091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75659" y="-603451"/>
            <a:ext cx="6120676" cy="81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6862" y="-806257"/>
            <a:ext cx="6310273" cy="84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75659" y="-819471"/>
            <a:ext cx="6336704" cy="84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5544" y="-775569"/>
            <a:ext cx="6392912" cy="84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03648" y="-747465"/>
            <a:ext cx="6408712" cy="84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75656" y="-891480"/>
            <a:ext cx="6264696" cy="85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03650" y="-819473"/>
            <a:ext cx="6336703" cy="84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4157" y="-858966"/>
            <a:ext cx="6408713" cy="8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</Words>
  <Application>Microsoft Office PowerPoint</Application>
  <PresentationFormat>全屏显示(4:3)</PresentationFormat>
  <Paragraphs>3</Paragraphs>
  <Slides>17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4</cp:revision>
  <dcterms:created xsi:type="dcterms:W3CDTF">2017-04-07T06:07:01Z</dcterms:created>
  <dcterms:modified xsi:type="dcterms:W3CDTF">2017-04-07T06:43:33Z</dcterms:modified>
</cp:coreProperties>
</file>